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AA61-BE43-4444-9D5D-13FC8A2292D2}" type="datetimeFigureOut">
              <a:rPr lang="ca-ES" smtClean="0"/>
              <a:t>03/10/2013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43B9-B1BC-49B6-879C-80069173310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2221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AA61-BE43-4444-9D5D-13FC8A2292D2}" type="datetimeFigureOut">
              <a:rPr lang="ca-ES" smtClean="0"/>
              <a:t>03/10/2013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43B9-B1BC-49B6-879C-80069173310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7439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AA61-BE43-4444-9D5D-13FC8A2292D2}" type="datetimeFigureOut">
              <a:rPr lang="ca-ES" smtClean="0"/>
              <a:t>03/10/2013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43B9-B1BC-49B6-879C-80069173310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9730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AA61-BE43-4444-9D5D-13FC8A2292D2}" type="datetimeFigureOut">
              <a:rPr lang="ca-ES" smtClean="0"/>
              <a:t>03/10/2013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43B9-B1BC-49B6-879C-80069173310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3463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AA61-BE43-4444-9D5D-13FC8A2292D2}" type="datetimeFigureOut">
              <a:rPr lang="ca-ES" smtClean="0"/>
              <a:t>03/10/2013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43B9-B1BC-49B6-879C-80069173310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3068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AA61-BE43-4444-9D5D-13FC8A2292D2}" type="datetimeFigureOut">
              <a:rPr lang="ca-ES" smtClean="0"/>
              <a:t>03/10/2013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43B9-B1BC-49B6-879C-80069173310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6975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AA61-BE43-4444-9D5D-13FC8A2292D2}" type="datetimeFigureOut">
              <a:rPr lang="ca-ES" smtClean="0"/>
              <a:t>03/10/2013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43B9-B1BC-49B6-879C-80069173310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3980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AA61-BE43-4444-9D5D-13FC8A2292D2}" type="datetimeFigureOut">
              <a:rPr lang="ca-ES" smtClean="0"/>
              <a:t>03/10/2013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43B9-B1BC-49B6-879C-80069173310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0486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AA61-BE43-4444-9D5D-13FC8A2292D2}" type="datetimeFigureOut">
              <a:rPr lang="ca-ES" smtClean="0"/>
              <a:t>03/10/2013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43B9-B1BC-49B6-879C-80069173310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494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AA61-BE43-4444-9D5D-13FC8A2292D2}" type="datetimeFigureOut">
              <a:rPr lang="ca-ES" smtClean="0"/>
              <a:t>03/10/2013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43B9-B1BC-49B6-879C-80069173310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3239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AA61-BE43-4444-9D5D-13FC8A2292D2}" type="datetimeFigureOut">
              <a:rPr lang="ca-ES" smtClean="0"/>
              <a:t>03/10/2013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43B9-B1BC-49B6-879C-80069173310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7062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0AA61-BE43-4444-9D5D-13FC8A2292D2}" type="datetimeFigureOut">
              <a:rPr lang="ca-ES" smtClean="0"/>
              <a:t>03/10/2013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743B9-B1BC-49B6-879C-80069173310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0634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baas.cat/image/noticias/252/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4cantons.cat/wp-content/uploads/2013/09/tgp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24328" y="4774592"/>
            <a:ext cx="1428750" cy="142875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55651" y="548680"/>
            <a:ext cx="7032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a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/>
                </a:solidFill>
                <a:effectLst/>
              </a:rPr>
              <a:t>TGPE Sala Beckett</a:t>
            </a:r>
            <a:endParaRPr lang="ca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/>
              </a:solidFill>
              <a:effectLst/>
            </a:endParaRPr>
          </a:p>
        </p:txBody>
      </p:sp>
      <p:sp>
        <p:nvSpPr>
          <p:cNvPr id="3" name="QuadreDeText 2"/>
          <p:cNvSpPr txBox="1"/>
          <p:nvPr/>
        </p:nvSpPr>
        <p:spPr>
          <a:xfrm>
            <a:off x="1907702" y="3273875"/>
            <a:ext cx="53285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000" b="1" dirty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ca-ES" sz="4000" b="1" dirty="0" smtClean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  <a:t>1a </a:t>
            </a:r>
            <a:r>
              <a:rPr lang="ca-ES" sz="4000" b="1" dirty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  <a:t>Setmana</a:t>
            </a:r>
            <a:endParaRPr lang="ca-ES" sz="4000" b="1" dirty="0" smtClean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ca-ES" sz="4000" b="1" dirty="0" smtClean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ca-ES" sz="4000" b="1" dirty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ca-ES" sz="4000" b="1" dirty="0" smtClean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  <a:t>Nuria Miró i Victor Muñoz</a:t>
            </a:r>
            <a:endParaRPr lang="ca-ES" b="1" dirty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79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41022" y="528040"/>
            <a:ext cx="386195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a-ES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Encàrrec</a:t>
            </a:r>
            <a:endParaRPr lang="ca-ES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638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110.bcn.cat/Joves/Continguts/Agendes/Multimedies/Els%20guapos%20son%20els%20raros%20Cart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8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236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bc.es/Media/201204/11/dinou--644x3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47864" y="548680"/>
            <a:ext cx="2800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a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DINOU</a:t>
            </a:r>
            <a:endParaRPr lang="ca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0156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actualitat.traces.uab.cat/imatges/autors/j/joanmiquel_ferr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4738" y="332656"/>
            <a:ext cx="7154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a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Ferran Joanmiquel</a:t>
            </a:r>
            <a:endParaRPr lang="ca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869012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15</Words>
  <Application>Microsoft Office PowerPoint</Application>
  <PresentationFormat>Presentació en pantalla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5</vt:i4>
      </vt:variant>
    </vt:vector>
  </HeadingPairs>
  <TitlesOfParts>
    <vt:vector size="6" baseType="lpstr">
      <vt:lpstr>Tema de l'Office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alumne</dc:creator>
  <cp:lastModifiedBy>alumne</cp:lastModifiedBy>
  <cp:revision>5</cp:revision>
  <dcterms:created xsi:type="dcterms:W3CDTF">2013-10-02T06:53:45Z</dcterms:created>
  <dcterms:modified xsi:type="dcterms:W3CDTF">2013-10-03T15:13:43Z</dcterms:modified>
</cp:coreProperties>
</file>